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3"/>
  </p:notesMasterIdLst>
  <p:sldIdLst>
    <p:sldId id="257" r:id="rId2"/>
  </p:sldIdLst>
  <p:sldSz cx="28803600" cy="50406300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orient="horz" pos="15876">
          <p15:clr>
            <a:srgbClr val="A4A3A4"/>
          </p15:clr>
        </p15:guide>
        <p15:guide id="3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4BE2"/>
    <a:srgbClr val="AE0496"/>
    <a:srgbClr val="A80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992" autoAdjust="0"/>
    <p:restoredTop sz="94660"/>
  </p:normalViewPr>
  <p:slideViewPr>
    <p:cSldViewPr>
      <p:cViewPr>
        <p:scale>
          <a:sx n="25" d="100"/>
          <a:sy n="25" d="100"/>
        </p:scale>
        <p:origin x="3138" y="-450"/>
      </p:cViewPr>
      <p:guideLst>
        <p:guide orient="horz" pos="13608"/>
        <p:guide orient="horz" pos="15876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>
            <a:extLst>
              <a:ext uri="{FF2B5EF4-FFF2-40B4-BE49-F238E27FC236}">
                <a16:creationId xmlns:a16="http://schemas.microsoft.com/office/drawing/2014/main" id="{70230270-DCB5-5778-1695-DCF688A384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>
            <a:extLst>
              <a:ext uri="{FF2B5EF4-FFF2-40B4-BE49-F238E27FC236}">
                <a16:creationId xmlns:a16="http://schemas.microsoft.com/office/drawing/2014/main" id="{CCE2534E-68A8-2CCC-6267-811A36DFADB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66F78C-D17E-41A0-B1A2-9F6ADBA5C845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4" name="ตัวยึดรูปบนภาพนิ่ง 3">
            <a:extLst>
              <a:ext uri="{FF2B5EF4-FFF2-40B4-BE49-F238E27FC236}">
                <a16:creationId xmlns:a16="http://schemas.microsoft.com/office/drawing/2014/main" id="{E4833D0B-9E9F-361C-7D5C-0170540079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5213" y="744538"/>
            <a:ext cx="21272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>
            <a:extLst>
              <a:ext uri="{FF2B5EF4-FFF2-40B4-BE49-F238E27FC236}">
                <a16:creationId xmlns:a16="http://schemas.microsoft.com/office/drawing/2014/main" id="{B3921A57-9E0E-B2EB-B016-C5B757CEA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noProof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/>
              <a:t>ระดับที่สอง</a:t>
            </a:r>
          </a:p>
          <a:p>
            <a:pPr lvl="2"/>
            <a:r>
              <a:rPr lang="th-TH" noProof="0"/>
              <a:t>ระดับที่สาม</a:t>
            </a:r>
          </a:p>
          <a:p>
            <a:pPr lvl="3"/>
            <a:r>
              <a:rPr lang="th-TH" noProof="0"/>
              <a:t>ระดับที่สี่</a:t>
            </a:r>
          </a:p>
          <a:p>
            <a:pPr lvl="4"/>
            <a:r>
              <a:rPr lang="th-TH" noProof="0"/>
              <a:t>ระดับที่ห้า</a:t>
            </a:r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B9ED6AB7-A8EE-8DE4-A96A-F2E41290E6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>
            <a:extLst>
              <a:ext uri="{FF2B5EF4-FFF2-40B4-BE49-F238E27FC236}">
                <a16:creationId xmlns:a16="http://schemas.microsoft.com/office/drawing/2014/main" id="{27C4EDB4-A7C3-0181-21EE-762C33144C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panose="020F0502020204030204" pitchFamily="34" charset="0"/>
                <a:cs typeface="Cordia New" panose="020B0304020202020204" pitchFamily="34" charset="-34"/>
              </a:defRPr>
            </a:lvl1pPr>
          </a:lstStyle>
          <a:p>
            <a:pPr>
              <a:defRPr/>
            </a:pPr>
            <a:fld id="{BF538FD9-04F9-4ED6-9B28-67208F25F594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ตัวยึดรูปบนภาพนิ่ง 1">
            <a:extLst>
              <a:ext uri="{FF2B5EF4-FFF2-40B4-BE49-F238E27FC236}">
                <a16:creationId xmlns:a16="http://schemas.microsoft.com/office/drawing/2014/main" id="{3BBD1E04-D957-7D80-0CD0-73FFC05659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ตัวยึดบันทึกย่อ 2">
            <a:extLst>
              <a:ext uri="{FF2B5EF4-FFF2-40B4-BE49-F238E27FC236}">
                <a16:creationId xmlns:a16="http://schemas.microsoft.com/office/drawing/2014/main" id="{B068DBD7-F2E4-A63A-691C-119328277B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h-TH" altLang="th-TH"/>
          </a:p>
        </p:txBody>
      </p:sp>
      <p:sp>
        <p:nvSpPr>
          <p:cNvPr id="9220" name="ตัวยึดหมายเลขภาพนิ่ง 3">
            <a:extLst>
              <a:ext uri="{FF2B5EF4-FFF2-40B4-BE49-F238E27FC236}">
                <a16:creationId xmlns:a16="http://schemas.microsoft.com/office/drawing/2014/main" id="{7DCF2B60-87AE-EB56-55DA-59928DB5F0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961C12D-5F24-4521-BC69-68B9BDBFEDEC}" type="slidenum">
              <a:rPr lang="th-TH" altLang="th-TH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th-TH" altLang="th-TH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>
            <a:extLst>
              <a:ext uri="{FF2B5EF4-FFF2-40B4-BE49-F238E27FC236}">
                <a16:creationId xmlns:a16="http://schemas.microsoft.com/office/drawing/2014/main" id="{1E33D805-407E-8C54-48FD-96B78232DD56}"/>
              </a:ext>
            </a:extLst>
          </p:cNvPr>
          <p:cNvGrpSpPr>
            <a:grpSpLocks/>
          </p:cNvGrpSpPr>
          <p:nvPr/>
        </p:nvGrpSpPr>
        <p:grpSpPr bwMode="auto">
          <a:xfrm>
            <a:off x="-26988" y="-61913"/>
            <a:ext cx="28889326" cy="50530126"/>
            <a:chOff x="-8466" y="-8468"/>
            <a:chExt cx="9171316" cy="6874935"/>
          </a:xfrm>
        </p:grpSpPr>
        <p:cxnSp>
          <p:nvCxnSpPr>
            <p:cNvPr id="5" name="Straight Connector 27">
              <a:extLst>
                <a:ext uri="{FF2B5EF4-FFF2-40B4-BE49-F238E27FC236}">
                  <a16:creationId xmlns:a16="http://schemas.microsoft.com/office/drawing/2014/main" id="{FF3D3000-5E36-BF36-11A8-E6B729CA42C3}"/>
                </a:ext>
              </a:extLst>
            </p:cNvPr>
            <p:cNvCxnSpPr/>
            <p:nvPr/>
          </p:nvCxnSpPr>
          <p:spPr>
            <a:xfrm flipV="1">
              <a:off x="5131059" y="4175674"/>
              <a:ext cx="4022215" cy="2682369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8">
              <a:extLst>
                <a:ext uri="{FF2B5EF4-FFF2-40B4-BE49-F238E27FC236}">
                  <a16:creationId xmlns:a16="http://schemas.microsoft.com/office/drawing/2014/main" id="{03E68043-A179-5B67-58A2-DAFD00CFB88C}"/>
                </a:ext>
              </a:extLst>
            </p:cNvPr>
            <p:cNvCxnSpPr/>
            <p:nvPr/>
          </p:nvCxnSpPr>
          <p:spPr>
            <a:xfrm>
              <a:off x="7042632" y="-44"/>
              <a:ext cx="1219113" cy="68580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29">
              <a:extLst>
                <a:ext uri="{FF2B5EF4-FFF2-40B4-BE49-F238E27FC236}">
                  <a16:creationId xmlns:a16="http://schemas.microsoft.com/office/drawing/2014/main" id="{8C14B667-4977-4A9F-99EF-29507DAB3FD7}"/>
                </a:ext>
              </a:extLst>
            </p:cNvPr>
            <p:cNvSpPr/>
            <p:nvPr/>
          </p:nvSpPr>
          <p:spPr>
            <a:xfrm>
              <a:off x="6891944" y="-44"/>
              <a:ext cx="2269394" cy="6866511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30">
              <a:extLst>
                <a:ext uri="{FF2B5EF4-FFF2-40B4-BE49-F238E27FC236}">
                  <a16:creationId xmlns:a16="http://schemas.microsoft.com/office/drawing/2014/main" id="{EFD74B27-0701-2C1D-5AE4-0686509CB265}"/>
                </a:ext>
              </a:extLst>
            </p:cNvPr>
            <p:cNvSpPr/>
            <p:nvPr/>
          </p:nvSpPr>
          <p:spPr>
            <a:xfrm>
              <a:off x="7204912" y="-8468"/>
              <a:ext cx="1948363" cy="6866511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31">
              <a:extLst>
                <a:ext uri="{FF2B5EF4-FFF2-40B4-BE49-F238E27FC236}">
                  <a16:creationId xmlns:a16="http://schemas.microsoft.com/office/drawing/2014/main" id="{F7454CE2-0E11-FA37-DF81-3A767FE97364}"/>
                </a:ext>
              </a:extLst>
            </p:cNvPr>
            <p:cNvSpPr/>
            <p:nvPr/>
          </p:nvSpPr>
          <p:spPr>
            <a:xfrm>
              <a:off x="6637941" y="3920159"/>
              <a:ext cx="2513317" cy="293788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32">
              <a:extLst>
                <a:ext uri="{FF2B5EF4-FFF2-40B4-BE49-F238E27FC236}">
                  <a16:creationId xmlns:a16="http://schemas.microsoft.com/office/drawing/2014/main" id="{677593F5-93D1-8258-CBB2-282FD580F554}"/>
                </a:ext>
              </a:extLst>
            </p:cNvPr>
            <p:cNvSpPr/>
            <p:nvPr/>
          </p:nvSpPr>
          <p:spPr>
            <a:xfrm>
              <a:off x="7010378" y="-8468"/>
              <a:ext cx="2142897" cy="6866511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33">
              <a:extLst>
                <a:ext uri="{FF2B5EF4-FFF2-40B4-BE49-F238E27FC236}">
                  <a16:creationId xmlns:a16="http://schemas.microsoft.com/office/drawing/2014/main" id="{F7E064D0-689B-141D-101D-E5A687F91FEF}"/>
                </a:ext>
              </a:extLst>
            </p:cNvPr>
            <p:cNvSpPr/>
            <p:nvPr/>
          </p:nvSpPr>
          <p:spPr>
            <a:xfrm>
              <a:off x="8296015" y="-8468"/>
              <a:ext cx="857259" cy="6866511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34">
              <a:extLst>
                <a:ext uri="{FF2B5EF4-FFF2-40B4-BE49-F238E27FC236}">
                  <a16:creationId xmlns:a16="http://schemas.microsoft.com/office/drawing/2014/main" id="{59E58F7B-0610-7ED3-30F1-0D92C8332258}"/>
                </a:ext>
              </a:extLst>
            </p:cNvPr>
            <p:cNvSpPr/>
            <p:nvPr/>
          </p:nvSpPr>
          <p:spPr>
            <a:xfrm>
              <a:off x="8093921" y="-8468"/>
              <a:ext cx="1066913" cy="6866511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35">
              <a:extLst>
                <a:ext uri="{FF2B5EF4-FFF2-40B4-BE49-F238E27FC236}">
                  <a16:creationId xmlns:a16="http://schemas.microsoft.com/office/drawing/2014/main" id="{A8991302-1B40-EB80-DFF8-41E0951F6563}"/>
                </a:ext>
              </a:extLst>
            </p:cNvPr>
            <p:cNvSpPr/>
            <p:nvPr/>
          </p:nvSpPr>
          <p:spPr>
            <a:xfrm>
              <a:off x="8068723" y="4893838"/>
              <a:ext cx="1094127" cy="1964205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46F3CDB9-9B5D-22C4-A7EE-FA9C7424D44C}"/>
                </a:ext>
              </a:extLst>
            </p:cNvPr>
            <p:cNvSpPr/>
            <p:nvPr/>
          </p:nvSpPr>
          <p:spPr>
            <a:xfrm>
              <a:off x="-8466" y="-8468"/>
              <a:ext cx="863811" cy="5698010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61376" y="17673325"/>
            <a:ext cx="18354165" cy="12100320"/>
          </a:xfrm>
        </p:spPr>
        <p:txBody>
          <a:bodyPr anchor="b">
            <a:noAutofit/>
          </a:bodyPr>
          <a:lstStyle>
            <a:lvl1pPr algn="r">
              <a:defRPr sz="1701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1376" y="29773633"/>
            <a:ext cx="18354165" cy="806220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4C731695-517F-4314-2FC1-7E93F7703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3998-4551-4C31-A609-44BABECB0DD2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2B113ABE-7C96-613B-651A-F47EE1817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F2C1F6A7-8FB9-2400-13D8-2AB565FEB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252F5-0671-49BF-91E7-0295CE40A8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7174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4480560"/>
            <a:ext cx="19995299" cy="25016460"/>
          </a:xfrm>
        </p:spPr>
        <p:txBody>
          <a:bodyPr anchor="ctr"/>
          <a:lstStyle>
            <a:lvl1pPr algn="l">
              <a:defRPr sz="1386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32857440"/>
            <a:ext cx="19995299" cy="11546571"/>
          </a:xfrm>
        </p:spPr>
        <p:txBody>
          <a:bodyPr anchor="ctr"/>
          <a:lstStyle>
            <a:lvl1pPr marL="0" indent="0" algn="l">
              <a:buNone/>
              <a:defRPr sz="567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DD6B6-AFB2-08FC-DD0F-424B7D46F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77113-CD05-41A9-902F-2F241155C50A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F592E-EFC0-789D-C3FA-27CF337BF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5C161-DF7F-7C8B-34D3-2F98B3D1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727BC-86DB-402F-80D6-BEB32EE78765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07110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3">
            <a:extLst>
              <a:ext uri="{FF2B5EF4-FFF2-40B4-BE49-F238E27FC236}">
                <a16:creationId xmlns:a16="http://schemas.microsoft.com/office/drawing/2014/main" id="{DC2736CA-A8EA-AA88-4548-ECF86175E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5808663"/>
            <a:ext cx="1439863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8036" tIns="144018" rIns="288036" bIns="144018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th-TH" sz="252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24">
            <a:extLst>
              <a:ext uri="{FF2B5EF4-FFF2-40B4-BE49-F238E27FC236}">
                <a16:creationId xmlns:a16="http://schemas.microsoft.com/office/drawing/2014/main" id="{1D948807-5086-60E6-FD51-5A6FFD3B0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5038" y="21216938"/>
            <a:ext cx="1441450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8036" tIns="144018" rIns="288036" bIns="144018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th-TH" sz="252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0888" y="4480560"/>
            <a:ext cx="19127373" cy="22216110"/>
          </a:xfrm>
        </p:spPr>
        <p:txBody>
          <a:bodyPr anchor="ctr"/>
          <a:lstStyle>
            <a:lvl1pPr algn="l">
              <a:defRPr sz="1386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468383" y="26696670"/>
            <a:ext cx="17072383" cy="28003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504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440180" indent="0">
              <a:buFontTx/>
              <a:buNone/>
              <a:defRPr/>
            </a:lvl2pPr>
            <a:lvl3pPr marL="2880360" indent="0">
              <a:buFontTx/>
              <a:buNone/>
              <a:defRPr/>
            </a:lvl3pPr>
            <a:lvl4pPr marL="4320540" indent="0">
              <a:buFontTx/>
              <a:buNone/>
              <a:defRPr/>
            </a:lvl4pPr>
            <a:lvl5pPr marL="576072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5" y="32857440"/>
            <a:ext cx="19995302" cy="11546571"/>
          </a:xfrm>
        </p:spPr>
        <p:txBody>
          <a:bodyPr anchor="ctr"/>
          <a:lstStyle>
            <a:lvl1pPr marL="0" indent="0" algn="l">
              <a:buNone/>
              <a:defRPr sz="567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9DBFCB9-8F02-7689-A9EE-F51A03622A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062BB-2A6E-456F-97D5-7A80872FF5AC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5A39C64-2C5F-1786-ECA8-6F3AC231BB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6E3319-E3ED-DDD5-6A2E-3CEFAD417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8594B-3C4D-4749-80B3-21CFF314F2BC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363173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5" y="14200112"/>
            <a:ext cx="19995302" cy="19076631"/>
          </a:xfrm>
        </p:spPr>
        <p:txBody>
          <a:bodyPr anchor="b"/>
          <a:lstStyle>
            <a:lvl1pPr algn="l">
              <a:defRPr sz="1386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5" y="33276743"/>
            <a:ext cx="19995302" cy="11127268"/>
          </a:xfrm>
        </p:spPr>
        <p:txBody>
          <a:bodyPr anchor="t"/>
          <a:lstStyle>
            <a:lvl1pPr marL="0" indent="0" algn="l">
              <a:buNone/>
              <a:defRPr sz="567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83689-071D-8300-70C8-48C0763D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B2D6-0354-4B80-9D76-AE11669C211F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0939E-1957-CAF6-A12B-CBBB8FDF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C01F1-E3C9-931B-50C0-4C7B5D57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EDF5E-F957-4DEB-8D00-523927D92AE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502675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3">
            <a:extLst>
              <a:ext uri="{FF2B5EF4-FFF2-40B4-BE49-F238E27FC236}">
                <a16:creationId xmlns:a16="http://schemas.microsoft.com/office/drawing/2014/main" id="{92CA2B88-D4EB-DD71-E46D-F1758D7E4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5808663"/>
            <a:ext cx="1439863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8036" tIns="144018" rIns="288036" bIns="144018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th-TH" sz="25200">
                <a:solidFill>
                  <a:srgbClr val="9FE0F5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24">
            <a:extLst>
              <a:ext uri="{FF2B5EF4-FFF2-40B4-BE49-F238E27FC236}">
                <a16:creationId xmlns:a16="http://schemas.microsoft.com/office/drawing/2014/main" id="{8CF84881-F108-C00D-6407-0439371DD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55038" y="21216938"/>
            <a:ext cx="1441450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8036" tIns="144018" rIns="288036" bIns="144018"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th-TH" sz="25200">
                <a:solidFill>
                  <a:srgbClr val="9FE0F5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0888" y="4480560"/>
            <a:ext cx="19127373" cy="22216110"/>
          </a:xfrm>
        </p:spPr>
        <p:txBody>
          <a:bodyPr anchor="ctr"/>
          <a:lstStyle>
            <a:lvl1pPr algn="l">
              <a:defRPr sz="1386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20231" y="29497020"/>
            <a:ext cx="19995305" cy="377972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7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440180" indent="0">
              <a:buFontTx/>
              <a:buNone/>
              <a:defRPr/>
            </a:lvl2pPr>
            <a:lvl3pPr marL="2880360" indent="0">
              <a:buFontTx/>
              <a:buNone/>
              <a:defRPr/>
            </a:lvl3pPr>
            <a:lvl4pPr marL="4320540" indent="0">
              <a:buFontTx/>
              <a:buNone/>
              <a:defRPr/>
            </a:lvl4pPr>
            <a:lvl5pPr marL="576072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5" y="33276743"/>
            <a:ext cx="19995302" cy="11127268"/>
          </a:xfrm>
        </p:spPr>
        <p:txBody>
          <a:bodyPr anchor="t"/>
          <a:lstStyle>
            <a:lvl1pPr marL="0" indent="0" algn="l">
              <a:buNone/>
              <a:defRPr sz="567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29519F-02D1-BF57-047D-F1F2589D5F2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EA33-06B0-43A1-8518-9B8FD67DC689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4A54808-9B22-78D8-0EAC-25C8FE705C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A7D4EE8-3083-A713-ECFE-E2D488C054A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192FC-8C58-4179-A4C8-CF184D54C72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424165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923" y="4480560"/>
            <a:ext cx="19975615" cy="22216110"/>
          </a:xfrm>
        </p:spPr>
        <p:txBody>
          <a:bodyPr anchor="ctr"/>
          <a:lstStyle>
            <a:lvl1pPr algn="l">
              <a:defRPr sz="1386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20231" y="29497020"/>
            <a:ext cx="19995305" cy="377972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7560">
                <a:solidFill>
                  <a:schemeClr val="accent1"/>
                </a:solidFill>
              </a:defRPr>
            </a:lvl1pPr>
            <a:lvl2pPr marL="1440180" indent="0">
              <a:buFontTx/>
              <a:buNone/>
              <a:defRPr/>
            </a:lvl2pPr>
            <a:lvl3pPr marL="2880360" indent="0">
              <a:buFontTx/>
              <a:buNone/>
              <a:defRPr/>
            </a:lvl3pPr>
            <a:lvl4pPr marL="4320540" indent="0">
              <a:buFontTx/>
              <a:buNone/>
              <a:defRPr/>
            </a:lvl4pPr>
            <a:lvl5pPr marL="576072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5" y="33276743"/>
            <a:ext cx="19995302" cy="11127268"/>
          </a:xfrm>
        </p:spPr>
        <p:txBody>
          <a:bodyPr anchor="t"/>
          <a:lstStyle>
            <a:lvl1pPr marL="0" indent="0" algn="l">
              <a:buNone/>
              <a:defRPr sz="567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783D2-FB54-ED64-9B4F-665695880B6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79040-F693-4A49-8310-0C825F484E65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B1259-DD5A-D67E-F85F-4416BE4600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96949-9863-EE9A-CC24-F4C45BE696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C44A1-D319-4167-9534-C9850583EEE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5160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F4E61-724F-4D59-CFCD-5ACD796AB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C0FD-72AA-4988-A61B-2BEDF81B3E30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D060F-A451-A5B4-DF34-7782E2BD0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51A69-47A3-D04B-71D2-72E6FECF1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9593E-DA71-4FB3-BBD2-D112148A55C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346030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828533" y="4480564"/>
            <a:ext cx="3083258" cy="38598165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37" y="4480564"/>
            <a:ext cx="16364332" cy="3859816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394D9-3574-8D7F-EC3D-3FF3004A5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26A76-3AC1-40F0-809A-0DD1D696B0DA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0487D-2C31-A277-F204-491D5509C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E2574-E3AE-C11A-DE71-1F807093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FD04B-5E8E-47BA-B2AA-43F09C3498E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8611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134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546F-18C6-6AE3-9475-059334F0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553EF-5552-4800-9F46-6FA749B08901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B7D5-F7A9-1218-50E4-F9FC14C2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E87BB-488E-8733-8313-AF1F45CC6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89E11-F86A-49DF-8242-222E4E1CD25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05914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5" y="19851384"/>
            <a:ext cx="19995302" cy="13425370"/>
          </a:xfrm>
        </p:spPr>
        <p:txBody>
          <a:bodyPr anchor="b"/>
          <a:lstStyle>
            <a:lvl1pPr algn="l">
              <a:defRPr sz="126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5" y="33276743"/>
            <a:ext cx="19995302" cy="6323940"/>
          </a:xfrm>
        </p:spPr>
        <p:txBody>
          <a:bodyPr anchor="t"/>
          <a:lstStyle>
            <a:lvl1pPr marL="0" indent="0" algn="l">
              <a:buNone/>
              <a:defRPr sz="63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44018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0507-EEEA-5890-6CC4-07AA6CF8C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3EA18-6CDE-4E8A-961A-DA202C053170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A4C58-6341-21CC-DF0A-5811133C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72D5-6125-3655-DB55-101235EE3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A3357-E288-432E-8B6D-F0D9BD100173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9215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4480560"/>
            <a:ext cx="19995299" cy="970788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2" y="15880329"/>
            <a:ext cx="9727543" cy="28523674"/>
          </a:xfrm>
        </p:spPr>
        <p:txBody>
          <a:bodyPr/>
          <a:lstStyle>
            <a:lvl1pPr>
              <a:defRPr sz="5670"/>
            </a:lvl1pPr>
            <a:lvl2pPr>
              <a:defRPr sz="5040"/>
            </a:lvl2pPr>
            <a:lvl3pPr>
              <a:defRPr sz="4410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7992" y="15880340"/>
            <a:ext cx="9727547" cy="28523682"/>
          </a:xfrm>
        </p:spPr>
        <p:txBody>
          <a:bodyPr/>
          <a:lstStyle>
            <a:lvl1pPr>
              <a:defRPr sz="5670"/>
            </a:lvl1pPr>
            <a:lvl2pPr>
              <a:defRPr sz="5040"/>
            </a:lvl2pPr>
            <a:lvl3pPr>
              <a:defRPr sz="4410"/>
            </a:lvl3pPr>
            <a:lvl4pPr>
              <a:defRPr sz="3780"/>
            </a:lvl4pPr>
            <a:lvl5pPr>
              <a:defRPr sz="3780"/>
            </a:lvl5pPr>
            <a:lvl6pPr>
              <a:defRPr sz="3780"/>
            </a:lvl6pPr>
            <a:lvl7pPr>
              <a:defRPr sz="3780"/>
            </a:lvl7pPr>
            <a:lvl8pPr>
              <a:defRPr sz="3780"/>
            </a:lvl8pPr>
            <a:lvl9pPr>
              <a:defRPr sz="378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84CD50-D53D-066D-91BF-E4C0508C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8DE11-2C98-4FB8-8C71-D7A03A8F1351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293460F-5494-8601-1E19-176C42E3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C7248F-E32D-0E2C-578F-2AA443BD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34BD2-1B8A-4755-84F5-4F450257AD5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27760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8" y="4480560"/>
            <a:ext cx="19995296" cy="970788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37" y="15883225"/>
            <a:ext cx="9735617" cy="4235526"/>
          </a:xfrm>
        </p:spPr>
        <p:txBody>
          <a:bodyPr anchor="b">
            <a:noAutofit/>
          </a:bodyPr>
          <a:lstStyle>
            <a:lvl1pPr marL="0" indent="0">
              <a:buNone/>
              <a:defRPr sz="7560" b="0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37" y="20118762"/>
            <a:ext cx="9735617" cy="2428526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179916" y="15883225"/>
            <a:ext cx="9735617" cy="4235526"/>
          </a:xfrm>
        </p:spPr>
        <p:txBody>
          <a:bodyPr anchor="b">
            <a:noAutofit/>
          </a:bodyPr>
          <a:lstStyle>
            <a:lvl1pPr marL="0" indent="0">
              <a:buNone/>
              <a:defRPr sz="7560" b="0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179916" y="20118762"/>
            <a:ext cx="9735617" cy="2428526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C9FFE92-7158-5323-90DC-8211E790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16C3-A95A-4818-93D1-FC22BCEA0ACC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05BD6B-F3B2-A379-C6EA-8E2D68229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1FBCB2-11C2-4E11-EA65-A875BA82C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4B7A-AAF3-47AE-AFBC-A64A17BFB0E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811901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7" y="4480560"/>
            <a:ext cx="19995299" cy="970788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5BFF755-DD2C-E4F8-88B3-1EB21333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EC4C6-2836-4A57-B238-86B5445D926B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DAD925-646B-CE83-2640-F7C623376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D0A6FC9-1C87-05BF-8FBC-8D6A36DF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AC31C-1182-41A5-A105-06D505770E7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153210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A7D67A8-461A-B974-27C3-6DDF5D4BD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3442D-B70D-485C-899B-962ACFAF7CAB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88DA336-40B6-71B3-5326-A2D360E9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2FA8C4A-E33D-EFE2-D675-33D87B1C5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964D3-3AEA-41E3-8CFB-4E5A6277034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7707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7" y="11014739"/>
            <a:ext cx="8789073" cy="9396725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9518" y="3784702"/>
            <a:ext cx="10666017" cy="4061931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37" y="20411461"/>
            <a:ext cx="8789073" cy="18995700"/>
          </a:xfrm>
        </p:spPr>
        <p:txBody>
          <a:bodyPr/>
          <a:lstStyle>
            <a:lvl1pPr marL="0" indent="0">
              <a:buNone/>
              <a:defRPr sz="4410"/>
            </a:lvl1pPr>
            <a:lvl2pPr marL="1080135" indent="0">
              <a:buNone/>
              <a:defRPr sz="3308"/>
            </a:lvl2pPr>
            <a:lvl3pPr marL="2160270" indent="0">
              <a:buNone/>
              <a:defRPr sz="2835"/>
            </a:lvl3pPr>
            <a:lvl4pPr marL="3240405" indent="0">
              <a:buNone/>
              <a:defRPr sz="2363"/>
            </a:lvl4pPr>
            <a:lvl5pPr marL="4320540" indent="0">
              <a:buNone/>
              <a:defRPr sz="2363"/>
            </a:lvl5pPr>
            <a:lvl6pPr marL="5400675" indent="0">
              <a:buNone/>
              <a:defRPr sz="2363"/>
            </a:lvl6pPr>
            <a:lvl7pPr marL="6480810" indent="0">
              <a:buNone/>
              <a:defRPr sz="2363"/>
            </a:lvl7pPr>
            <a:lvl8pPr marL="7560945" indent="0">
              <a:buNone/>
              <a:defRPr sz="2363"/>
            </a:lvl8pPr>
            <a:lvl9pPr marL="8641080" indent="0">
              <a:buNone/>
              <a:defRPr sz="2363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810FA3-11EC-C82A-8895-8EB3D17B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F16F6-BE80-48EE-9410-2A7DC3264603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E78E43-092A-9644-AF7C-C89CE4DF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180F27-ABDC-ADA6-6917-7EC614FD1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4B3F6-795C-4E5A-ACFB-F366E7E6289C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88662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37" y="35284410"/>
            <a:ext cx="19995299" cy="4165524"/>
          </a:xfrm>
        </p:spPr>
        <p:txBody>
          <a:bodyPr anchor="b"/>
          <a:lstStyle>
            <a:lvl1pPr algn="l">
              <a:defRPr sz="756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20237" y="4480560"/>
            <a:ext cx="19995299" cy="28266027"/>
          </a:xfrm>
        </p:spPr>
        <p:txBody>
          <a:bodyPr anchor="t"/>
          <a:lstStyle>
            <a:lvl1pPr marL="0" indent="0" algn="ctr">
              <a:buNone/>
              <a:defRPr sz="5040"/>
            </a:lvl1pPr>
            <a:lvl2pPr marL="1440180" indent="0">
              <a:buNone/>
              <a:defRPr sz="5040"/>
            </a:lvl2pPr>
            <a:lvl3pPr marL="2880360" indent="0">
              <a:buNone/>
              <a:defRPr sz="5040"/>
            </a:lvl3pPr>
            <a:lvl4pPr marL="4320540" indent="0">
              <a:buNone/>
              <a:defRPr sz="5040"/>
            </a:lvl4pPr>
            <a:lvl5pPr marL="5760720" indent="0">
              <a:buNone/>
              <a:defRPr sz="5040"/>
            </a:lvl5pPr>
            <a:lvl6pPr marL="7200900" indent="0">
              <a:buNone/>
              <a:defRPr sz="5040"/>
            </a:lvl6pPr>
            <a:lvl7pPr marL="8641080" indent="0">
              <a:buNone/>
              <a:defRPr sz="5040"/>
            </a:lvl7pPr>
            <a:lvl8pPr marL="10081260" indent="0">
              <a:buNone/>
              <a:defRPr sz="5040"/>
            </a:lvl8pPr>
            <a:lvl9pPr marL="11521440" indent="0">
              <a:buNone/>
              <a:defRPr sz="5040"/>
            </a:lvl9pPr>
          </a:lstStyle>
          <a:p>
            <a:pPr lvl="0"/>
            <a:r>
              <a:rPr lang="th-TH" noProof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37" y="39449935"/>
            <a:ext cx="19995299" cy="4954076"/>
          </a:xfrm>
        </p:spPr>
        <p:txBody>
          <a:bodyPr/>
          <a:lstStyle>
            <a:lvl1pPr marL="0" indent="0">
              <a:buNone/>
              <a:defRPr sz="3780"/>
            </a:lvl1pPr>
            <a:lvl2pPr marL="1440180" indent="0">
              <a:buNone/>
              <a:defRPr sz="3780"/>
            </a:lvl2pPr>
            <a:lvl3pPr marL="2880360" indent="0">
              <a:buNone/>
              <a:defRPr sz="3150"/>
            </a:lvl3pPr>
            <a:lvl4pPr marL="4320540" indent="0">
              <a:buNone/>
              <a:defRPr sz="2835"/>
            </a:lvl4pPr>
            <a:lvl5pPr marL="5760720" indent="0">
              <a:buNone/>
              <a:defRPr sz="2835"/>
            </a:lvl5pPr>
            <a:lvl6pPr marL="7200900" indent="0">
              <a:buNone/>
              <a:defRPr sz="2835"/>
            </a:lvl6pPr>
            <a:lvl7pPr marL="8641080" indent="0">
              <a:buNone/>
              <a:defRPr sz="2835"/>
            </a:lvl7pPr>
            <a:lvl8pPr marL="10081260" indent="0">
              <a:buNone/>
              <a:defRPr sz="2835"/>
            </a:lvl8pPr>
            <a:lvl9pPr marL="11521440" indent="0">
              <a:buNone/>
              <a:defRPr sz="2835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B6658A-F2DE-5331-B6CB-BAF82AF1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B9BE-CC2E-422E-A172-2A7A7D42861E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D39DD02-F74E-FE11-A20C-AD4C178D3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BEA88C-BB7A-3E79-4307-5FB8F9AD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44DF0-6BAF-4181-B9CA-305A32F50D6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10803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40F5FEF2-0FD9-1CFE-315D-F87AEABE3578}"/>
              </a:ext>
            </a:extLst>
          </p:cNvPr>
          <p:cNvGrpSpPr>
            <a:grpSpLocks/>
          </p:cNvGrpSpPr>
          <p:nvPr/>
        </p:nvGrpSpPr>
        <p:grpSpPr bwMode="auto">
          <a:xfrm>
            <a:off x="-26988" y="-61913"/>
            <a:ext cx="28889326" cy="50530126"/>
            <a:chOff x="-8467" y="-8468"/>
            <a:chExt cx="9171317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A614F3C-2AEC-05D1-782F-F363342FB7FB}"/>
                </a:ext>
              </a:extLst>
            </p:cNvPr>
            <p:cNvSpPr/>
            <p:nvPr/>
          </p:nvSpPr>
          <p:spPr>
            <a:xfrm>
              <a:off x="-8467" y="4013250"/>
              <a:ext cx="457104" cy="285321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D69F8D0-D968-EC5C-A338-EB2D575DAF7D}"/>
                </a:ext>
              </a:extLst>
            </p:cNvPr>
            <p:cNvCxnSpPr/>
            <p:nvPr/>
          </p:nvCxnSpPr>
          <p:spPr>
            <a:xfrm flipV="1">
              <a:off x="5131059" y="4175674"/>
              <a:ext cx="4022215" cy="2682369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85DD0D8-147D-9E8D-4D5C-F18C2B117905}"/>
                </a:ext>
              </a:extLst>
            </p:cNvPr>
            <p:cNvCxnSpPr/>
            <p:nvPr/>
          </p:nvCxnSpPr>
          <p:spPr>
            <a:xfrm>
              <a:off x="7042632" y="-44"/>
              <a:ext cx="1219113" cy="6858088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C733768-5430-0420-886A-1E9C26A4866A}"/>
                </a:ext>
              </a:extLst>
            </p:cNvPr>
            <p:cNvSpPr/>
            <p:nvPr/>
          </p:nvSpPr>
          <p:spPr>
            <a:xfrm>
              <a:off x="6891944" y="-44"/>
              <a:ext cx="2269394" cy="6866511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6FAE604-D1B8-59B1-EFD2-88767714AFC2}"/>
                </a:ext>
              </a:extLst>
            </p:cNvPr>
            <p:cNvSpPr/>
            <p:nvPr/>
          </p:nvSpPr>
          <p:spPr>
            <a:xfrm>
              <a:off x="7204911" y="-8468"/>
              <a:ext cx="1948363" cy="6866511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DADE968-52F7-1F89-A1D1-75A5DD256591}"/>
                </a:ext>
              </a:extLst>
            </p:cNvPr>
            <p:cNvSpPr/>
            <p:nvPr/>
          </p:nvSpPr>
          <p:spPr>
            <a:xfrm>
              <a:off x="6637941" y="3920159"/>
              <a:ext cx="2513318" cy="293788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BE45351-C1AD-2554-3241-8AEBA0F89A09}"/>
                </a:ext>
              </a:extLst>
            </p:cNvPr>
            <p:cNvSpPr/>
            <p:nvPr/>
          </p:nvSpPr>
          <p:spPr>
            <a:xfrm>
              <a:off x="7010377" y="-8468"/>
              <a:ext cx="2142897" cy="6866511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AFC4CCD-5E85-9349-C0FC-7378A601B688}"/>
                </a:ext>
              </a:extLst>
            </p:cNvPr>
            <p:cNvSpPr/>
            <p:nvPr/>
          </p:nvSpPr>
          <p:spPr>
            <a:xfrm>
              <a:off x="8296015" y="-8468"/>
              <a:ext cx="857259" cy="6866511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535A412-73E5-8F8E-AC24-2D57EA4120DA}"/>
                </a:ext>
              </a:extLst>
            </p:cNvPr>
            <p:cNvSpPr/>
            <p:nvPr/>
          </p:nvSpPr>
          <p:spPr>
            <a:xfrm>
              <a:off x="8093921" y="-8468"/>
              <a:ext cx="1066913" cy="6866511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62AF4C8-9F69-681B-6918-F6EDAD1CF4BE}"/>
                </a:ext>
              </a:extLst>
            </p:cNvPr>
            <p:cNvSpPr/>
            <p:nvPr/>
          </p:nvSpPr>
          <p:spPr>
            <a:xfrm>
              <a:off x="8068723" y="4893838"/>
              <a:ext cx="1094127" cy="1964205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BB9166-0C8C-814F-50E9-7E31241C7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75" y="4479925"/>
            <a:ext cx="19994563" cy="97091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DF538-5720-8FF8-1CA5-6C0F8B488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20875" y="15879763"/>
            <a:ext cx="19994563" cy="285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66741-004D-FD45-6EB9-D44818D40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025938" y="44403963"/>
            <a:ext cx="2155825" cy="268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35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60D0AF-2262-44FB-BA33-10F0486F81BB}" type="datetimeFigureOut">
              <a:rPr lang="th-TH"/>
              <a:pPr>
                <a:defRPr/>
              </a:pPr>
              <a:t>09/01/69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B707F-9606-73F2-BCCC-D28B983C9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20875" y="44403963"/>
            <a:ext cx="14562138" cy="268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35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6968F-0586-C4CF-E2A2-5A8E218C8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0300950" y="44403963"/>
            <a:ext cx="1614488" cy="2684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35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77BC18FB-6A41-4A47-B46D-9A78C7DD0FBC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7" r:id="rId11"/>
    <p:sldLayoutId id="2147483872" r:id="rId12"/>
    <p:sldLayoutId id="2147483878" r:id="rId13"/>
    <p:sldLayoutId id="2147483873" r:id="rId14"/>
    <p:sldLayoutId id="2147483874" r:id="rId15"/>
    <p:sldLayoutId id="2147483875" r:id="rId16"/>
  </p:sldLayoutIdLst>
  <p:txStyles>
    <p:titleStyle>
      <a:lvl1pPr algn="l" defTabSz="1439863" rtl="0" fontAlgn="base">
        <a:spcBef>
          <a:spcPct val="0"/>
        </a:spcBef>
        <a:spcAft>
          <a:spcPct val="0"/>
        </a:spcAft>
        <a:defRPr sz="113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1439863" rtl="0" fontAlgn="base">
        <a:spcBef>
          <a:spcPct val="0"/>
        </a:spcBef>
        <a:spcAft>
          <a:spcPct val="0"/>
        </a:spcAft>
        <a:defRPr sz="11300">
          <a:solidFill>
            <a:schemeClr val="accent1"/>
          </a:solidFill>
          <a:latin typeface="Trebuchet MS" panose="020B0603020202020204" pitchFamily="34" charset="0"/>
        </a:defRPr>
      </a:lvl2pPr>
      <a:lvl3pPr algn="l" defTabSz="1439863" rtl="0" fontAlgn="base">
        <a:spcBef>
          <a:spcPct val="0"/>
        </a:spcBef>
        <a:spcAft>
          <a:spcPct val="0"/>
        </a:spcAft>
        <a:defRPr sz="11300">
          <a:solidFill>
            <a:schemeClr val="accent1"/>
          </a:solidFill>
          <a:latin typeface="Trebuchet MS" panose="020B0603020202020204" pitchFamily="34" charset="0"/>
        </a:defRPr>
      </a:lvl3pPr>
      <a:lvl4pPr algn="l" defTabSz="1439863" rtl="0" fontAlgn="base">
        <a:spcBef>
          <a:spcPct val="0"/>
        </a:spcBef>
        <a:spcAft>
          <a:spcPct val="0"/>
        </a:spcAft>
        <a:defRPr sz="11300">
          <a:solidFill>
            <a:schemeClr val="accent1"/>
          </a:solidFill>
          <a:latin typeface="Trebuchet MS" panose="020B0603020202020204" pitchFamily="34" charset="0"/>
        </a:defRPr>
      </a:lvl4pPr>
      <a:lvl5pPr algn="l" defTabSz="1439863" rtl="0" fontAlgn="base">
        <a:spcBef>
          <a:spcPct val="0"/>
        </a:spcBef>
        <a:spcAft>
          <a:spcPct val="0"/>
        </a:spcAft>
        <a:defRPr sz="113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79500" indent="-1079500" algn="l" defTabSz="1439863" rtl="0" fontAlgn="base">
        <a:spcBef>
          <a:spcPts val="31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5600" kern="1200">
          <a:solidFill>
            <a:srgbClr val="404040"/>
          </a:solidFill>
          <a:latin typeface="+mn-lt"/>
          <a:ea typeface="+mn-ea"/>
          <a:cs typeface="+mn-cs"/>
        </a:defRPr>
      </a:lvl1pPr>
      <a:lvl2pPr marL="2339975" indent="-900113" algn="l" defTabSz="1439863" rtl="0" fontAlgn="base">
        <a:spcBef>
          <a:spcPts val="31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5000" kern="1200">
          <a:solidFill>
            <a:srgbClr val="404040"/>
          </a:solidFill>
          <a:latin typeface="+mn-lt"/>
          <a:ea typeface="+mn-ea"/>
          <a:cs typeface="+mn-cs"/>
        </a:defRPr>
      </a:lvl2pPr>
      <a:lvl3pPr marL="3600450" indent="-719138" algn="l" defTabSz="1439863" rtl="0" fontAlgn="base">
        <a:spcBef>
          <a:spcPts val="31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4400" kern="1200">
          <a:solidFill>
            <a:srgbClr val="404040"/>
          </a:solidFill>
          <a:latin typeface="+mn-lt"/>
          <a:ea typeface="+mn-ea"/>
          <a:cs typeface="+mn-cs"/>
        </a:defRPr>
      </a:lvl3pPr>
      <a:lvl4pPr marL="5040313" indent="-719138" algn="l" defTabSz="1439863" rtl="0" fontAlgn="base">
        <a:spcBef>
          <a:spcPts val="31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3700" kern="1200">
          <a:solidFill>
            <a:srgbClr val="404040"/>
          </a:solidFill>
          <a:latin typeface="+mn-lt"/>
          <a:ea typeface="+mn-ea"/>
          <a:cs typeface="+mn-cs"/>
        </a:defRPr>
      </a:lvl4pPr>
      <a:lvl5pPr marL="6480175" indent="-719138" algn="l" defTabSz="1439863" rtl="0" fontAlgn="base">
        <a:spcBef>
          <a:spcPts val="315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3700" kern="1200">
          <a:solidFill>
            <a:srgbClr val="404040"/>
          </a:solidFill>
          <a:latin typeface="+mn-lt"/>
          <a:ea typeface="+mn-ea"/>
          <a:cs typeface="+mn-cs"/>
        </a:defRPr>
      </a:lvl5pPr>
      <a:lvl6pPr marL="7920990" indent="-720090" algn="l" defTabSz="1440180" rtl="0" eaLnBrk="1" latinLnBrk="0" hangingPunct="1">
        <a:spcBef>
          <a:spcPts val="31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361170" indent="-720090" algn="l" defTabSz="1440180" rtl="0" eaLnBrk="1" latinLnBrk="0" hangingPunct="1">
        <a:spcBef>
          <a:spcPts val="31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0801350" indent="-720090" algn="l" defTabSz="1440180" rtl="0" eaLnBrk="1" latinLnBrk="0" hangingPunct="1">
        <a:spcBef>
          <a:spcPts val="31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241530" indent="-720090" algn="l" defTabSz="1440180" rtl="0" eaLnBrk="1" latinLnBrk="0" hangingPunct="1">
        <a:spcBef>
          <a:spcPts val="31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78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144018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5FDB4D-424D-C699-B22B-00D9321767E0}"/>
              </a:ext>
            </a:extLst>
          </p:cNvPr>
          <p:cNvSpPr txBox="1"/>
          <p:nvPr/>
        </p:nvSpPr>
        <p:spPr>
          <a:xfrm>
            <a:off x="11357668" y="4676707"/>
            <a:ext cx="6880410" cy="286232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9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ชื่อเรื่อง ภาษาไทย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9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ชื่อเรื่อง ภาษาอังกฤษ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91DE24-81AE-B13F-022F-88FC0E8B394D}"/>
              </a:ext>
            </a:extLst>
          </p:cNvPr>
          <p:cNvSpPr txBox="1"/>
          <p:nvPr/>
        </p:nvSpPr>
        <p:spPr>
          <a:xfrm>
            <a:off x="1211262" y="11139260"/>
            <a:ext cx="7972425" cy="1168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ความเป็นมาและความสำคัญ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5054D3-05B8-D070-1649-18EF4897007F}"/>
              </a:ext>
            </a:extLst>
          </p:cNvPr>
          <p:cNvSpPr txBox="1"/>
          <p:nvPr/>
        </p:nvSpPr>
        <p:spPr>
          <a:xfrm>
            <a:off x="1620469" y="27472450"/>
            <a:ext cx="3243263" cy="1168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วัตถุประสงค์</a:t>
            </a:r>
          </a:p>
        </p:txBody>
      </p:sp>
      <p:sp>
        <p:nvSpPr>
          <p:cNvPr id="14" name="สี่เหลี่ยมผืนผ้ามุมมน 13">
            <a:extLst>
              <a:ext uri="{FF2B5EF4-FFF2-40B4-BE49-F238E27FC236}">
                <a16:creationId xmlns:a16="http://schemas.microsoft.com/office/drawing/2014/main" id="{DCA51726-0D61-E575-04AF-8DEAB9B5D412}"/>
              </a:ext>
            </a:extLst>
          </p:cNvPr>
          <p:cNvSpPr/>
          <p:nvPr/>
        </p:nvSpPr>
        <p:spPr>
          <a:xfrm>
            <a:off x="400050" y="33731119"/>
            <a:ext cx="13812836" cy="16286243"/>
          </a:xfrm>
          <a:prstGeom prst="roundRect">
            <a:avLst>
              <a:gd name="adj" fmla="val 11353"/>
            </a:avLst>
          </a:prstGeom>
          <a:solidFill>
            <a:schemeClr val="lt1">
              <a:alpha val="45000"/>
            </a:schemeClr>
          </a:solidFill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C47EC4-124D-5C21-A384-B90D0AE88A92}"/>
              </a:ext>
            </a:extLst>
          </p:cNvPr>
          <p:cNvSpPr txBox="1"/>
          <p:nvPr/>
        </p:nvSpPr>
        <p:spPr>
          <a:xfrm>
            <a:off x="1487488" y="32507278"/>
            <a:ext cx="5599610" cy="11695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ขั้นตอนการดำเนินงาน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49232C-5C8F-3AFE-AD12-B43DA4C08BFA}"/>
              </a:ext>
            </a:extLst>
          </p:cNvPr>
          <p:cNvSpPr txBox="1"/>
          <p:nvPr/>
        </p:nvSpPr>
        <p:spPr>
          <a:xfrm>
            <a:off x="15723523" y="39787261"/>
            <a:ext cx="3609975" cy="1169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เอกสารอ้างอิง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DB56B6B-0743-320E-B5B1-ADD30175317C}"/>
              </a:ext>
            </a:extLst>
          </p:cNvPr>
          <p:cNvSpPr txBox="1"/>
          <p:nvPr/>
        </p:nvSpPr>
        <p:spPr>
          <a:xfrm>
            <a:off x="15462250" y="32401461"/>
            <a:ext cx="8313738" cy="1169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การนำไปใช้ประโยชน์/ประยุกต์ใช้</a:t>
            </a:r>
          </a:p>
        </p:txBody>
      </p:sp>
      <p:sp>
        <p:nvSpPr>
          <p:cNvPr id="27" name="สี่เหลี่ยมผืนผ้ามุมมน 26">
            <a:extLst>
              <a:ext uri="{FF2B5EF4-FFF2-40B4-BE49-F238E27FC236}">
                <a16:creationId xmlns:a16="http://schemas.microsoft.com/office/drawing/2014/main" id="{C95FBEC0-6154-F242-BEF2-55C77E153064}"/>
              </a:ext>
            </a:extLst>
          </p:cNvPr>
          <p:cNvSpPr/>
          <p:nvPr/>
        </p:nvSpPr>
        <p:spPr>
          <a:xfrm>
            <a:off x="14736087" y="33731119"/>
            <a:ext cx="13812837" cy="5824598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</a:p>
        </p:txBody>
      </p:sp>
      <p:sp>
        <p:nvSpPr>
          <p:cNvPr id="29" name="สี่เหลี่ยมผืนผ้ามุมมน 28">
            <a:extLst>
              <a:ext uri="{FF2B5EF4-FFF2-40B4-BE49-F238E27FC236}">
                <a16:creationId xmlns:a16="http://schemas.microsoft.com/office/drawing/2014/main" id="{6D387B43-5093-738C-C3C9-78BEFD9FB16E}"/>
              </a:ext>
            </a:extLst>
          </p:cNvPr>
          <p:cNvSpPr/>
          <p:nvPr/>
        </p:nvSpPr>
        <p:spPr>
          <a:xfrm>
            <a:off x="14797873" y="41116918"/>
            <a:ext cx="13751052" cy="8900444"/>
          </a:xfrm>
          <a:prstGeom prst="roundRect">
            <a:avLst/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h-TH" sz="3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AA6CDB-DA48-DA98-5423-C4B330AC8B6F}"/>
              </a:ext>
            </a:extLst>
          </p:cNvPr>
          <p:cNvSpPr txBox="1"/>
          <p:nvPr/>
        </p:nvSpPr>
        <p:spPr>
          <a:xfrm>
            <a:off x="15346492" y="11353160"/>
            <a:ext cx="7974012" cy="1169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7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ผลการศึกษา</a:t>
            </a:r>
          </a:p>
        </p:txBody>
      </p:sp>
      <p:sp>
        <p:nvSpPr>
          <p:cNvPr id="24" name="สี่เหลี่ยมผืนผ้ามุมมน 9">
            <a:extLst>
              <a:ext uri="{FF2B5EF4-FFF2-40B4-BE49-F238E27FC236}">
                <a16:creationId xmlns:a16="http://schemas.microsoft.com/office/drawing/2014/main" id="{91B21551-CCC9-D15E-51A5-CA099C7095D0}"/>
              </a:ext>
            </a:extLst>
          </p:cNvPr>
          <p:cNvSpPr/>
          <p:nvPr/>
        </p:nvSpPr>
        <p:spPr>
          <a:xfrm>
            <a:off x="471287" y="12570979"/>
            <a:ext cx="13741599" cy="14585233"/>
          </a:xfrm>
          <a:prstGeom prst="roundRect">
            <a:avLst>
              <a:gd name="adj" fmla="val 10549"/>
            </a:avLst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3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  <a:endParaRPr lang="th-TH" sz="4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0" name="สี่เหลี่ยมผืนผ้ามุมมน 9">
            <a:extLst>
              <a:ext uri="{FF2B5EF4-FFF2-40B4-BE49-F238E27FC236}">
                <a16:creationId xmlns:a16="http://schemas.microsoft.com/office/drawing/2014/main" id="{9BE9F725-B65B-AA92-3F34-1F0AD3B2384A}"/>
              </a:ext>
            </a:extLst>
          </p:cNvPr>
          <p:cNvSpPr/>
          <p:nvPr/>
        </p:nvSpPr>
        <p:spPr>
          <a:xfrm>
            <a:off x="14760021" y="12493843"/>
            <a:ext cx="13812836" cy="19436569"/>
          </a:xfrm>
          <a:prstGeom prst="roundRect">
            <a:avLst>
              <a:gd name="adj" fmla="val 10549"/>
            </a:avLst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</a:p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	</a:t>
            </a:r>
          </a:p>
        </p:txBody>
      </p:sp>
      <p:sp>
        <p:nvSpPr>
          <p:cNvPr id="32" name="สี่เหลี่ยมผืนผ้ามุมมน 9">
            <a:extLst>
              <a:ext uri="{FF2B5EF4-FFF2-40B4-BE49-F238E27FC236}">
                <a16:creationId xmlns:a16="http://schemas.microsoft.com/office/drawing/2014/main" id="{A8B047A3-B248-F762-A50F-FF92E51041E2}"/>
              </a:ext>
            </a:extLst>
          </p:cNvPr>
          <p:cNvSpPr/>
          <p:nvPr/>
        </p:nvSpPr>
        <p:spPr>
          <a:xfrm>
            <a:off x="613907" y="28804523"/>
            <a:ext cx="13645474" cy="3066380"/>
          </a:xfrm>
          <a:prstGeom prst="roundRect">
            <a:avLst>
              <a:gd name="adj" fmla="val 10549"/>
            </a:avLst>
          </a:prstGeom>
          <a:solidFill>
            <a:schemeClr val="lt1">
              <a:alpha val="4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thaiDi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    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ACE590FC-8E53-4E8D-7FD2-565A3D052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301426"/>
            <a:ext cx="288036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th-TH" sz="54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1 </a:t>
            </a:r>
            <a:r>
              <a:rPr lang="th-TH" altLang="th-TH" sz="5000" b="1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สังกัดผู้เขียน</a:t>
            </a:r>
            <a:endParaRPr lang="en-US" altLang="th-TH" sz="5000" b="1" dirty="0">
              <a:solidFill>
                <a:srgbClr val="C0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 eaLnBrk="1" hangingPunct="1"/>
            <a:r>
              <a:rPr lang="th-TH" sz="54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2,3, </a:t>
            </a:r>
            <a:r>
              <a:rPr lang="th-TH" altLang="th-TH" sz="5000" b="1" dirty="0">
                <a:solidFill>
                  <a:srgbClr val="C0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สังกัดผู้เขียน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5BDE42-63F2-A2DC-E8AD-2CA7827554E7}"/>
              </a:ext>
            </a:extLst>
          </p:cNvPr>
          <p:cNvSpPr txBox="1"/>
          <p:nvPr/>
        </p:nvSpPr>
        <p:spPr>
          <a:xfrm>
            <a:off x="2168884" y="7865245"/>
            <a:ext cx="2466268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ชื่อผู้แต่ง</a:t>
            </a:r>
            <a:r>
              <a:rPr lang="th-TH" sz="60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1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 ,ชื่อผู้แต่ง </a:t>
            </a:r>
            <a:r>
              <a:rPr lang="th-TH" sz="60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2</a:t>
            </a:r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 ,ชื่อผู้แต่ง </a:t>
            </a:r>
            <a:r>
              <a:rPr lang="th-TH" sz="60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3</a:t>
            </a:r>
            <a:endParaRPr lang="th-TH" sz="6000" kern="100" baseline="300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F958CAC6-D1E5-46C3-93E9-4425D1D26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41" y="568672"/>
            <a:ext cx="13375261" cy="2935885"/>
          </a:xfrm>
          <a:prstGeom prst="rect">
            <a:avLst/>
          </a:prstGeom>
        </p:spPr>
      </p:pic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CC0E8D7D-47CC-4003-9F6B-026055308D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9119" y="145657"/>
            <a:ext cx="8928992" cy="429314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1383</TotalTime>
  <Words>49</Words>
  <Application>Microsoft Office PowerPoint</Application>
  <PresentationFormat>กำหนดเอง</PresentationFormat>
  <Paragraphs>17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Arial</vt:lpstr>
      <vt:lpstr>Calibri</vt:lpstr>
      <vt:lpstr>TH Sarabun New</vt:lpstr>
      <vt:lpstr>Trebuchet MS</vt:lpstr>
      <vt:lpstr>Wingdings 3</vt:lpstr>
      <vt:lpstr>เหลี่ยมเพชร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นายพรศักดิ์   ศรีช่วย</cp:lastModifiedBy>
  <cp:revision>184</cp:revision>
  <cp:lastPrinted>2016-02-12T07:10:23Z</cp:lastPrinted>
  <dcterms:created xsi:type="dcterms:W3CDTF">2014-12-22T04:27:44Z</dcterms:created>
  <dcterms:modified xsi:type="dcterms:W3CDTF">2026-01-09T02:52:38Z</dcterms:modified>
</cp:coreProperties>
</file>